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ourlib.net/" TargetMode="External"/><Relationship Id="rId2" Type="http://schemas.openxmlformats.org/officeDocument/2006/relationships/hyperlink" Target="https://tourlib.net/statti_ukr/panchenko.ht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Херсонський державний університет — Освіта в Україні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" y="215900"/>
            <a:ext cx="1743397" cy="17927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09775" y="211874"/>
            <a:ext cx="5229226" cy="2858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Херсонський державний університет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Факультет економіки і менеджменту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Кафедра готельно-ресторанного та туристичного бізнесу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«САМОДІЯЛЬНИЙ ТУРИЗМ»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http://www.kspu.edu/FileDownload.ashx/FACULTYS_EKONOM_03.jpg?id=bbcc1e5c-02f5-4157-9e57-bbd93ec4068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35945"/>
            <a:ext cx="1752600" cy="17528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86000" y="3022735"/>
            <a:ext cx="4572000" cy="8125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60000"/>
              </a:lnSpc>
              <a:defRPr/>
            </a:pPr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Спеціальність «Туризм»</a:t>
            </a:r>
          </a:p>
          <a:p>
            <a:pPr algn="ctr"/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галузі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24 Сфера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обслуговування</a:t>
            </a:r>
            <a:endParaRPr lang="ru-RU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1690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Мета дисципліни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Метою курсу «Самодіяльний туризм» як навчальної дисципліни є формування вмінь складання необхідної документації, кошторисів, планів і маршрутів самодіяльних туристських подорожей і екскурсій, прийомів роботи, з туристськими колективами, формування об'єктивного ставлення до самодіяльного туризму.</a:t>
            </a:r>
          </a:p>
          <a:p>
            <a:pPr marL="0" indent="0" algn="just">
              <a:buNone/>
            </a:pP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Компетенції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колективних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дій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взаємодії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колективі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виконувати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професійну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відповідності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стандартів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вміння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управляти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комплексними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діями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проектами 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Знання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розуміння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предметної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області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своєї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професії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Уміння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застосовувати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фахові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знання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практиці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Розуміння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процесів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туристичних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подорожей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комплексного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туристичного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обслуговування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готельного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ресторанного, транспортного,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екскурсійного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рекреаційного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Здатність застосовувати знання у практичних ситуаціях.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Розуміння сучасних тенденцій і регіональних пріоритетів розвитку туризму в цілому та окремих його форм і видів.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Розуміння процесів організації туристичних подорожей і комплексного туристичного обслуговування (готельного, ресторанного, транспортного, екскурсійного,       рекреаційного).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Теми дисципліни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77500" lnSpcReduction="20000"/>
          </a:bodyPr>
          <a:lstStyle/>
          <a:p>
            <a:pPr marL="514350" indent="-51435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Нормативно-правові основи формування туристської організації.</a:t>
            </a:r>
          </a:p>
          <a:p>
            <a:pPr marL="514350" indent="-51435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Організаційні структури та документація самодіяльних туристських колективів.</a:t>
            </a:r>
          </a:p>
          <a:p>
            <a:pPr marL="514350" indent="-51435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Організаційно-масовий напрям діяльності.</a:t>
            </a:r>
          </a:p>
          <a:p>
            <a:pPr marL="514350" indent="-51435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Підготовка і проведення польових заходів (походи, експедиції, зльоти).</a:t>
            </a:r>
          </a:p>
          <a:p>
            <a:pPr marL="514350" indent="-51435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Підготовка та проведення міських заходів (екскурсії, виставки, конференції).</a:t>
            </a:r>
          </a:p>
          <a:p>
            <a:pPr marL="514350" indent="-51435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Підготовка і проведення змагань з туристського багатоборства.</a:t>
            </a:r>
          </a:p>
          <a:p>
            <a:pPr marL="514350" indent="-51435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 психологічної роботи з групою.</a:t>
            </a:r>
            <a:endParaRPr lang="uk-UA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Список рекомендованих джерел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Основна</a:t>
            </a:r>
          </a:p>
          <a:p>
            <a:pPr algn="ctr">
              <a:buNone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spcBef>
                <a:spcPts val="0"/>
              </a:spcBef>
              <a:buFont typeface="+mj-lt"/>
              <a:buAutoNum type="arabicPeriod"/>
            </a:pP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Грицак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Ю.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Організація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самодіяльного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туризму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Навчальний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посібник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студентів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спеціальності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«Туризм» / Ю.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Грицак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-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Харків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2008. - 164 с.</a:t>
            </a:r>
          </a:p>
          <a:p>
            <a:pPr marL="457200" indent="-457200" algn="just">
              <a:spcBef>
                <a:spcPts val="0"/>
              </a:spcBef>
              <a:buFont typeface="+mj-lt"/>
              <a:buAutoNum type="arabicPeriod"/>
            </a:pP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Мешко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Н.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Регіональний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туризм: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стратегія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ресурси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перспективи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Монографія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/ Н.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Мешко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-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Дніпропетровськ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2016. - 321 с.</a:t>
            </a:r>
          </a:p>
          <a:p>
            <a:pPr marL="457200" indent="-457200" algn="just">
              <a:spcBef>
                <a:spcPts val="0"/>
              </a:spcBef>
              <a:buFont typeface="+mj-lt"/>
              <a:buAutoNum type="arabicPeriod"/>
            </a:pP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Олійник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В.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Сучасний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стан та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перспективи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подієвого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туризму на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/ В.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Олійник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//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Глобальні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національні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проблеми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економіки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- 2016. - Вип.14. - C.487-490.</a:t>
            </a:r>
          </a:p>
          <a:p>
            <a:pPr marL="457200" indent="-457200" algn="just">
              <a:buFont typeface="+mj-lt"/>
              <a:buAutoNum type="arabicPeriod"/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uk-UA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Додаткова</a:t>
            </a:r>
          </a:p>
          <a:p>
            <a:pPr marL="457200" indent="-457200" algn="just">
              <a:spcBef>
                <a:spcPts val="0"/>
              </a:spcBef>
              <a:buFont typeface="+mj-lt"/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Панченко С.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проблеми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соціального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туризму в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/ С. Панченко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Електронний ресурс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– Режим доступу: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https://tourlib.net/statti_ukr/panchenko.htm</a:t>
            </a:r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spcBef>
                <a:spcPts val="0"/>
              </a:spcBef>
              <a:buFont typeface="+mj-lt"/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Петренко С.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Поняття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пригодницького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туризму / С. Петренко //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Матеріали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Всеукраїнської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науково-практичної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конференції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Стратегічні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перспективи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туристичної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готельно-ресторанної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індустрії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теорія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практика та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інновації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(м. Умань, 30-31.10.2019 р.). - Умань: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Візаві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2019. - 350 с. - С.44-45.</a:t>
            </a:r>
          </a:p>
          <a:p>
            <a:pPr marL="457200" indent="-457200" algn="just">
              <a:spcBef>
                <a:spcPts val="0"/>
              </a:spcBef>
              <a:buFont typeface="+mj-lt"/>
              <a:buAutoNum type="arabicPeriod"/>
            </a:pPr>
            <a:r>
              <a:rPr lang="uk-UA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Рожнова</a:t>
            </a:r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В.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Проблеми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перспективи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етнотуризму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зарубіжний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український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досвід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/ В. Рожнова //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Етнічна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історія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народів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Європи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- 2013. - Вип.39. - С.35-44. </a:t>
            </a:r>
          </a:p>
          <a:p>
            <a:pPr marL="457200" indent="-457200" algn="ctr">
              <a:spcBef>
                <a:spcPts val="0"/>
              </a:spcBef>
              <a:buNone/>
            </a:pP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Електронні ресурси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spcBef>
                <a:spcPts val="0"/>
              </a:spcBef>
              <a:buFont typeface="+mj-lt"/>
              <a:buAutoNum type="arabicPeriod"/>
            </a:pPr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про туризм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[</a:t>
            </a:r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Електронний ресурс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– Режим доступу: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https://tourlib.net/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451</Words>
  <Application>Microsoft Office PowerPoint</Application>
  <PresentationFormat>Экран (4:3)</PresentationFormat>
  <Paragraphs>42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Мета дисципліни</vt:lpstr>
      <vt:lpstr>Компетенції</vt:lpstr>
      <vt:lpstr>Слайд 4</vt:lpstr>
      <vt:lpstr>Теми дисципліни</vt:lpstr>
      <vt:lpstr>Список рекомендованих джерел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Дисципліна вільного вибору студента  “Самодіяльний туризм”</dc:title>
  <dc:creator>Егор</dc:creator>
  <cp:lastModifiedBy>iyudin</cp:lastModifiedBy>
  <cp:revision>9</cp:revision>
  <dcterms:created xsi:type="dcterms:W3CDTF">2020-06-07T08:20:39Z</dcterms:created>
  <dcterms:modified xsi:type="dcterms:W3CDTF">2021-01-25T11:53:12Z</dcterms:modified>
</cp:coreProperties>
</file>